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69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32"/>
  </p:normalViewPr>
  <p:slideViewPr>
    <p:cSldViewPr snapToGrid="0" snapToObjects="1">
      <p:cViewPr>
        <p:scale>
          <a:sx n="77" d="100"/>
          <a:sy n="77" d="100"/>
        </p:scale>
        <p:origin x="7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Arbeitsverteilung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Grafik zu Arbeitsstunden und Commits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D90AE2-43B2-4A4A-A726-D16A6AD4C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18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Macintosh PowerPoint</Application>
  <PresentationFormat>Breitbild</PresentationFormat>
  <Paragraphs>50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15</cp:revision>
  <dcterms:created xsi:type="dcterms:W3CDTF">2021-06-05T11:13:24Z</dcterms:created>
  <dcterms:modified xsi:type="dcterms:W3CDTF">2021-06-05T14:06:34Z</dcterms:modified>
</cp:coreProperties>
</file>